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f97681dba14300" /><Relationship Type="http://schemas.openxmlformats.org/officeDocument/2006/relationships/extended-properties" Target="/docProps/app.xml" Id="R7994d0d8328d4baa" /><Relationship Type="http://schemas.openxmlformats.org/officeDocument/2006/relationships/officeDocument" Target="/ppt/presentation.xml" Id="R7e8f4387c90b40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7a653fc4dd4834"/>
  </p:sldMasterIdLst>
  <p:notesMasterIdLst>
    <p:notesMasterId xmlns:r="http://schemas.openxmlformats.org/officeDocument/2006/relationships" r:id="Ref0d97ee0aea4d05"/>
  </p:notesMasterIdLst>
  <p:sldIdLst>
    <p:sldId xmlns:r="http://schemas.openxmlformats.org/officeDocument/2006/relationships" id="256" r:id="R376850a415934bbe"/>
    <p:sldId xmlns:r="http://schemas.openxmlformats.org/officeDocument/2006/relationships" id="257" r:id="R4a0aa09a3bbf4ec6"/>
    <p:sldId xmlns:r="http://schemas.openxmlformats.org/officeDocument/2006/relationships" id="258" r:id="Rd5dd7df51a6740b7"/>
    <p:sldId xmlns:r="http://schemas.openxmlformats.org/officeDocument/2006/relationships" id="259" r:id="R56e26ede79264134"/>
    <p:sldId xmlns:r="http://schemas.openxmlformats.org/officeDocument/2006/relationships" id="260" r:id="R9a15ec8054a34180"/>
    <p:sldId xmlns:r="http://schemas.openxmlformats.org/officeDocument/2006/relationships" id="261" r:id="Rd4adbba43f474bf2"/>
    <p:sldId xmlns:r="http://schemas.openxmlformats.org/officeDocument/2006/relationships" id="262" r:id="Ra13f36746b5d4b89"/>
    <p:sldId xmlns:r="http://schemas.openxmlformats.org/officeDocument/2006/relationships" id="263" r:id="R9c46d970fd2b4e4a"/>
    <p:sldId xmlns:r="http://schemas.openxmlformats.org/officeDocument/2006/relationships" id="264" r:id="R69697241e4314739"/>
    <p:sldId xmlns:r="http://schemas.openxmlformats.org/officeDocument/2006/relationships" id="265" r:id="R5a5bb42cd47443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910398c65c4f97" /><Relationship Type="http://schemas.openxmlformats.org/officeDocument/2006/relationships/slideMaster" Target="/ppt/slideMasters/slideMaster1.xml" Id="R457a653fc4dd4834" /><Relationship Type="http://schemas.openxmlformats.org/officeDocument/2006/relationships/notesMaster" Target="/ppt/notesMasters/notesMaster1.xml" Id="Ref0d97ee0aea4d05" /><Relationship Type="http://schemas.openxmlformats.org/officeDocument/2006/relationships/presProps" Target="/ppt/presProps.xml" Id="R325a2ddc10154099" /><Relationship Type="http://schemas.openxmlformats.org/officeDocument/2006/relationships/tableStyles" Target="/ppt/tableStyles.xml" Id="R4de118a215cb44da" /><Relationship Type="http://schemas.openxmlformats.org/officeDocument/2006/relationships/slide" Target="/ppt/slides/slide1.xml" Id="R376850a415934bbe" /><Relationship Type="http://schemas.openxmlformats.org/officeDocument/2006/relationships/slide" Target="/ppt/slides/slide2.xml" Id="R4a0aa09a3bbf4ec6" /><Relationship Type="http://schemas.openxmlformats.org/officeDocument/2006/relationships/slide" Target="/ppt/slides/slide3.xml" Id="Rd5dd7df51a6740b7" /><Relationship Type="http://schemas.openxmlformats.org/officeDocument/2006/relationships/slide" Target="/ppt/slides/slide4.xml" Id="R56e26ede79264134" /><Relationship Type="http://schemas.openxmlformats.org/officeDocument/2006/relationships/slide" Target="/ppt/slides/slide5.xml" Id="R9a15ec8054a34180" /><Relationship Type="http://schemas.openxmlformats.org/officeDocument/2006/relationships/slide" Target="/ppt/slides/slide6.xml" Id="Rd4adbba43f474bf2" /><Relationship Type="http://schemas.openxmlformats.org/officeDocument/2006/relationships/slide" Target="/ppt/slides/slide7.xml" Id="Ra13f36746b5d4b89" /><Relationship Type="http://schemas.openxmlformats.org/officeDocument/2006/relationships/slide" Target="/ppt/slides/slide8.xml" Id="R9c46d970fd2b4e4a" /><Relationship Type="http://schemas.openxmlformats.org/officeDocument/2006/relationships/slide" Target="/ppt/slides/slide9.xml" Id="R69697241e4314739" /><Relationship Type="http://schemas.openxmlformats.org/officeDocument/2006/relationships/slide" Target="/ppt/slides/slide10.xml" Id="R5a5bb42cd47443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e8040f82de48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e09665af554540" /><Relationship Type="http://schemas.openxmlformats.org/officeDocument/2006/relationships/notesMaster" Target="/ppt/notesMasters/notesMaster1.xml" Id="R90135e42f8bb4a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5a788b836c4357" /><Relationship Type="http://schemas.openxmlformats.org/officeDocument/2006/relationships/notesMaster" Target="/ppt/notesMasters/notesMaster1.xml" Id="R3fb12f9aa14d47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ee560c731b43cf" /><Relationship Type="http://schemas.openxmlformats.org/officeDocument/2006/relationships/notesMaster" Target="/ppt/notesMasters/notesMaster1.xml" Id="R369296c127de45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2fdfc9c33247b5" /><Relationship Type="http://schemas.openxmlformats.org/officeDocument/2006/relationships/notesMaster" Target="/ppt/notesMasters/notesMaster1.xml" Id="R36c6c190dc3241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aedec3580249b0" /><Relationship Type="http://schemas.openxmlformats.org/officeDocument/2006/relationships/notesMaster" Target="/ppt/notesMasters/notesMaster1.xml" Id="R4a21c5434ac247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959a9d621746e5" /><Relationship Type="http://schemas.openxmlformats.org/officeDocument/2006/relationships/notesMaster" Target="/ppt/notesMasters/notesMaster1.xml" Id="Ree60043ae14e4c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beb7a57bff4139" /><Relationship Type="http://schemas.openxmlformats.org/officeDocument/2006/relationships/notesMaster" Target="/ppt/notesMasters/notesMaster1.xml" Id="R854dee217b0c49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220420edff4db1" /><Relationship Type="http://schemas.openxmlformats.org/officeDocument/2006/relationships/notesMaster" Target="/ppt/notesMasters/notesMaster1.xml" Id="Rbff85228335243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b5911d8f1e43d5" /><Relationship Type="http://schemas.openxmlformats.org/officeDocument/2006/relationships/notesMaster" Target="/ppt/notesMasters/notesMaster1.xml" Id="R010a5737ea4043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dbeb219202497b" /><Relationship Type="http://schemas.openxmlformats.org/officeDocument/2006/relationships/notesMaster" Target="/ppt/notesMasters/notesMaster1.xml" Id="R81ab64eb36374c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10.10.2026. Vorschläge und Planannahmen als solche gekennzeichnet. Vereinsquelle: Registerauszug vom 17.02.2025, Entstehung 17.09.2024, ZVR 1504806916, sowie bereitgestellte Statuten.</a:t>
            </a:r>
          </a:p>
          <a:p xmlns:a="http://schemas.openxmlformats.org/drawingml/2006/main">
            <a:r>
              <a:t>Moderation und Zeiten: siehe materials/Webinarleitfaden.md. Keine persönlichen Finanzdaten erheben. Bei individueller Anlage-, Rechts- oder Steuerfrage weiterverweisen.</a:t>
            </a:r>
          </a:p>
          <a:p xmlns:a="http://schemas.openxmlformats.org/drawingml/2006/main">
            <a:r>
              <a:t>https://www.skool.com/pricing</a:t>
            </a:r>
          </a:p>
          <a:p xmlns:a="http://schemas.openxmlformats.org/drawingml/2006/main">
            <a:r>
              <a:t>https://www.bmf.gv.at/themen/steuern/spenden-gemeinnuetzigkeit/haeufig-gestellte-fragen-zu-vereinen-gemeinn%C3%BCtzigkeit-und-registrierkassenpflicht.html</a:t>
            </a:r>
          </a:p>
          <a:p xmlns:a="http://schemas.openxmlformats.org/drawingml/2006/main">
            <a:r>
              <a:t>https://redenwiruebergeld.fma.gv.at/anlageberatung/</a:t>
            </a:r>
          </a:p>
          <a:p xmlns:a="http://schemas.openxmlformats.org/drawingml/2006/main">
            <a:r>
              <a:t>https://www.oesterreich.gv.at/de/themen/familie_und_partnerschaft/finanzielle-unterstuetzungen</a:t>
            </a:r>
          </a:p>
          <a:p xmlns:a="http://schemas.openxmlformats.org/drawingml/2006/main">
            <a:r>
              <a:t>https://www.afb-group.at/wirkung/gesellschaft/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44ed496fa64bf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872461fdd245f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ff4309e0b74f6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1d76c9d885492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1455a5319144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0ba46ed53d4b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B40F82-4266-400A-BF55-91FA8AF4E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AD7EC7-33B7-4B47-B29A-3825828BCE8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2CCD72E-4CCF-4F01-9745-05A2B79922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0D110C-EA44-4132-8E73-CF8415E853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6027FF2-96AB-4938-AE6D-D0C61770B5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FFCD690-9CB8-478C-8C87-FA3082A548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CA2D57-CB0E-42F1-8010-C78EADC031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6472517-DF05-4809-A604-DEAD31B1743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9110B3-A058-40A8-AFA7-12B04DB05F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B7790FC-2F30-43AF-8CB8-95CECFC980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8590a412194a64" /><Relationship Type="http://schemas.openxmlformats.org/officeDocument/2006/relationships/slideLayout" Target="/ppt/slideLayouts/slideLayout1.xml" Id="R4355c1235d084ee4" /><Relationship Type="http://schemas.openxmlformats.org/officeDocument/2006/relationships/slideLayout" Target="/ppt/slideLayouts/slideLayout2.xml" Id="R4a3e599255434718" /><Relationship Type="http://schemas.openxmlformats.org/officeDocument/2006/relationships/slideLayout" Target="/ppt/slideLayouts/slideLayout3.xml" Id="R6bc0192a7a724ba4" /><Relationship Type="http://schemas.openxmlformats.org/officeDocument/2006/relationships/slideLayout" Target="/ppt/slideLayouts/slideLayout4.xml" Id="Red497f28cde343b0" /><Relationship Type="http://schemas.openxmlformats.org/officeDocument/2006/relationships/slideLayout" Target="/ppt/slideLayouts/slideLayout5.xml" Id="R7a29d2bfce4345dc" /><Relationship Type="http://schemas.openxmlformats.org/officeDocument/2006/relationships/slideLayout" Target="/ppt/slideLayouts/slideLayout6.xml" Id="R285e8ce2e9a043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55c1235d084ee4"/>
    <p:sldLayoutId xmlns:r="http://schemas.openxmlformats.org/officeDocument/2006/relationships" id="2147483650" r:id="R4a3e599255434718"/>
    <p:sldLayoutId xmlns:r="http://schemas.openxmlformats.org/officeDocument/2006/relationships" id="2147483651" r:id="R6bc0192a7a724ba4"/>
    <p:sldLayoutId xmlns:r="http://schemas.openxmlformats.org/officeDocument/2006/relationships" id="2147483652" r:id="Red497f28cde343b0"/>
    <p:sldLayoutId xmlns:r="http://schemas.openxmlformats.org/officeDocument/2006/relationships" id="2147483653" r:id="R7a29d2bfce4345dc"/>
    <p:sldLayoutId xmlns:r="http://schemas.openxmlformats.org/officeDocument/2006/relationships" id="2147483654" r:id="R285e8ce2e9a043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f18add9ba94e39" /><Relationship Type="http://schemas.openxmlformats.org/officeDocument/2006/relationships/image" Target="/ppt/media/image.png" Id="R2b4730fd63674e0d" /><Relationship Type="http://schemas.openxmlformats.org/officeDocument/2006/relationships/notesSlide" Target="/ppt/notesSlides/notesSlide1.xml" Id="Rd10e7da1b8444d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f72000fcab4320" /><Relationship Type="http://schemas.openxmlformats.org/officeDocument/2006/relationships/image" Target="/ppt/media/image2.png" Id="R466bbd7f3a274836" /><Relationship Type="http://schemas.openxmlformats.org/officeDocument/2006/relationships/notesSlide" Target="/ppt/notesSlides/notesSlide2.xml" Id="R23e54ded88c04f9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fabc6939714383" /><Relationship Type="http://schemas.openxmlformats.org/officeDocument/2006/relationships/image" Target="/ppt/media/image3.png" Id="R342f4dbdfe494d98" /><Relationship Type="http://schemas.openxmlformats.org/officeDocument/2006/relationships/notesSlide" Target="/ppt/notesSlides/notesSlide3.xml" Id="Rd388dcbc5a4a49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e3a0aa6ef845e6" /><Relationship Type="http://schemas.openxmlformats.org/officeDocument/2006/relationships/image" Target="/ppt/media/image4.png" Id="Rbf28d6be59ba437e" /><Relationship Type="http://schemas.openxmlformats.org/officeDocument/2006/relationships/notesSlide" Target="/ppt/notesSlides/notesSlide4.xml" Id="Re7495e3300ad47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161993b3564c33" /><Relationship Type="http://schemas.openxmlformats.org/officeDocument/2006/relationships/image" Target="/ppt/media/image5.png" Id="Rd93267d07d504ff7" /><Relationship Type="http://schemas.openxmlformats.org/officeDocument/2006/relationships/notesSlide" Target="/ppt/notesSlides/notesSlide5.xml" Id="R802964aabd4f46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f6ba5adc0842b0" /><Relationship Type="http://schemas.openxmlformats.org/officeDocument/2006/relationships/image" Target="/ppt/media/image6.png" Id="Rd06b5711b0b948d5" /><Relationship Type="http://schemas.openxmlformats.org/officeDocument/2006/relationships/notesSlide" Target="/ppt/notesSlides/notesSlide6.xml" Id="Rd9e56daf90c646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96968feec54c61" /><Relationship Type="http://schemas.openxmlformats.org/officeDocument/2006/relationships/image" Target="/ppt/media/image7.png" Id="Rc123ac618e2f4453" /><Relationship Type="http://schemas.openxmlformats.org/officeDocument/2006/relationships/notesSlide" Target="/ppt/notesSlides/notesSlide7.xml" Id="R271755b4a5b34c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ab45718abc423f" /><Relationship Type="http://schemas.openxmlformats.org/officeDocument/2006/relationships/image" Target="/ppt/media/image8.png" Id="R5b5f4766310d421e" /><Relationship Type="http://schemas.openxmlformats.org/officeDocument/2006/relationships/notesSlide" Target="/ppt/notesSlides/notesSlide8.xml" Id="R53e4fea23626472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ccbb9a6a604a44" /><Relationship Type="http://schemas.openxmlformats.org/officeDocument/2006/relationships/image" Target="/ppt/media/image9.png" Id="Recdb6d6e4b0849ca" /><Relationship Type="http://schemas.openxmlformats.org/officeDocument/2006/relationships/notesSlide" Target="/ppt/notesSlides/notesSlide9.xml" Id="R66a00c5baf0143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c3b729ccd84877" /><Relationship Type="http://schemas.openxmlformats.org/officeDocument/2006/relationships/image" Target="/ppt/media/image10.png" Id="Rb886acbe0d7544c4" /><Relationship Type="http://schemas.openxmlformats.org/officeDocument/2006/relationships/notesSlide" Target="/ppt/notesSlides/notesSlide10.xml" Id="R9172ae6f76a148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3EF75-BBF0-4B48-BC25-B591D84748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4730fd63674e0d"/>
          <a:stretch xmlns:a="http://schemas.openxmlformats.org/drawingml/2006/main"/>
        </p:blipFill>
        <p:spPr>
          <a:xfrm xmlns:a="http://schemas.openxmlformats.org/drawingml/2006/main">
            <a:off x="9048750" y="762000"/>
            <a:ext cx="2381250" cy="238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7D2E6-593D-4546-9A74-712EF17B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000125"/>
            <a:ext cx="7810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57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Geld verstehen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3C4DE-0B18-4DF9-8365-DCBB270D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7905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75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Dein erster Monatsplan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55EEA-24AC-4AEF-8838-23355557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19625"/>
            <a:ext cx="1019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00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Grundlagen-Webinar · 60 Minuten</a:t>
            </a:r>
          </a:p>
          <a:p xmlns:a="http://schemas.openxmlformats.org/drawingml/2006/main">
            <a:pPr>
              <a:defRPr sz="1800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IEFV Akademie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ACA07-DAAC-4EF5-B2CF-3C36A4D5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01</a:t>
            </a:r>
          </a:p>
        </p:txBody>
      </p:sp>
    </p:spTree>
    <p:extLst>
      <p:ext uri="{BB962C8B-B14F-4D97-AF65-F5344CB8AC3E}">
        <p14:creationId xmlns:p14="http://schemas.microsoft.com/office/powerpoint/2010/main" val="4300942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D6927-5CCF-4315-A61A-A36E9767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Dein Ziel heute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AAF6D-979B-4CFF-84E6-C634CDD1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Ein Überblick und ein nächster Schritt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145E71-8680-4579-B882-070F7B7C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Einnahmen und Kosten unterscheiden.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DF427-067F-4A80-88F4-FB075020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Jahreskosten als monatliche Rücklage berücksichtigen.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E5646-EDDE-4C92-BAB7-ED181BF5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Ein einfaches Kontenmodell kennenlernen.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0D2DD-71D2-43ED-B6FF-7686BC74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Mit Beispielzahlen arbeiten. Persönliche Daten bleiben privat.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21F0B-0FE6-44BF-9BF9-40475773E0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bbd7f3a274836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EE33E-2F43-4FE6-8A73-DFEF3592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02</a:t>
            </a:r>
          </a:p>
        </p:txBody>
      </p:sp>
    </p:spTree>
    <p:extLst>
      <p:ext uri="{BB962C8B-B14F-4D97-AF65-F5344CB8AC3E}">
        <p14:creationId xmlns:p14="http://schemas.microsoft.com/office/powerpoint/2010/main" val="11979239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D91D5-F8E9-42EF-BD4C-B31FB79EB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Das Beispielbudget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14F43-1868-4AA5-8DBD-D632C61D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250 Euro rechnerischer Spielraum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64E61E-8CBC-4E80-B023-79FD9F38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Nettoeinnahmen: 2.200 Euro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06061-FDCF-4F36-B6B9-3D815A20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Fixkosten: 1.350 Euro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C8AE2-AE94-43F3-80B2-E84D85DA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Variable Ausgaben: 450 Euro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F08EB-C4D6-41C1-AD53-254CC4FA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Rücklagen: 150 Euro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21FBA1-70F2-46D5-8FED-3C0B8C04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2.200 − 1.350 − 450 − 150 = 250 Euro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87E95-E30D-4E5D-AD54-9E7F94089D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f4dbdfe494d98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5D1800-E66A-4CA6-BF63-5250C6AE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03</a:t>
            </a:r>
          </a:p>
        </p:txBody>
      </p:sp>
    </p:spTree>
    <p:extLst>
      <p:ext uri="{BB962C8B-B14F-4D97-AF65-F5344CB8AC3E}">
        <p14:creationId xmlns:p14="http://schemas.microsoft.com/office/powerpoint/2010/main" val="1349643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93DEE-9179-45F2-8A86-980F0329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Jahreskosten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16511-216E-4FBD-B6A1-F723FCFC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600 Euro pro Jahr sind 50 Euro pro Monat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AC19E-9551-490A-B885-462F9579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Eine jährliche Rechnung gehört in den Monatsplan.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C6CB8-4BE3-4993-AF86-85CD01B4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600 / 12 = 50 Euro Rücklage.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57B21-8B86-4187-AD90-70901518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Die Rücklage ist bereits für einen Zweck vorgesehen.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0354A-7E73-4DD6-A52E-3F6AB5B7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Das Beispiel ersetzt keine Prüfung deiner tatsächlichen Kosten.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78EBA-1111-48EF-B1DB-DD711D6516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28d6be59ba437e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624F4-1843-40AA-A199-5CCCFC2E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04</a:t>
            </a:r>
          </a:p>
        </p:txBody>
      </p:sp>
    </p:spTree>
    <p:extLst>
      <p:ext uri="{BB962C8B-B14F-4D97-AF65-F5344CB8AC3E}">
        <p14:creationId xmlns:p14="http://schemas.microsoft.com/office/powerpoint/2010/main" val="13193876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CA025-C063-4582-AC85-E1B36666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Deine Übung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E26DA-AAA1-40ED-BCDE-5B2BA98E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Ein Monatsplan mit bekannten Zahlen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78DF16-0D02-4AAE-8198-F2A3B665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Fünf Minuten Einzelarbeit mit dem Arbeitsblatt.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0A726-3E0B-4F01-B6BE-FA00F39C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Unbekannte Kosten markieren.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7F407C-48FA-4629-A78E-E1EB4DEC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Einnahmen minus Kosten und Rücklagen rechnen.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4AC5F-3ADA-4363-8A01-6929ACD2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Im Austausch nur Fragen teilen, keine Kontoauszüge.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8739E-2A59-4F95-9E8A-0285C300FF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267d07d504ff7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32A067-B4D7-4757-A76C-2F0019C3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05</a:t>
            </a:r>
          </a:p>
        </p:txBody>
      </p:sp>
    </p:spTree>
    <p:extLst>
      <p:ext uri="{BB962C8B-B14F-4D97-AF65-F5344CB8AC3E}">
        <p14:creationId xmlns:p14="http://schemas.microsoft.com/office/powerpoint/2010/main" val="16332334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595DB-3941-4CDE-B7C7-C6090052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Geldbereiche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1CAFD-A4BF-4031-924D-04560C92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Alltag, Jahresrücklagen und Ziele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CEEDA-8954-40B4-9FCB-B3077D29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Eine passende Übersicht kann genügen.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D0B52-07ED-4F81-B6D2-A9CF0BE3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Neue kostenpflichtige Konten sind nicht automatisch nötig.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0D7D3-C2E4-48A1-ACBE-F72D0EF9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Daueraufträge erst bei tragfähigem Budget und ausreichender Deckung.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E6DFA2-8745-489E-98EF-4D91928E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Kosten und Bedingungen der Bank prüfen.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4E2527-3982-40A8-A0D0-BED8ABC7CA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6b5711b0b948d5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55943-FB0D-4896-A522-76F39343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06</a:t>
            </a:r>
          </a:p>
        </p:txBody>
      </p:sp>
    </p:spTree>
    <p:extLst>
      <p:ext uri="{BB962C8B-B14F-4D97-AF65-F5344CB8AC3E}">
        <p14:creationId xmlns:p14="http://schemas.microsoft.com/office/powerpoint/2010/main" val="18931550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17286-3251-4132-873A-90801F6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Einkommensideen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8A1919-C974-4304-8E22-7455D6CA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Umsatz und verfügbares Einkommen unterscheiden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B75F05-1515-406D-B941-92CD09B9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10 Stunden × 30 Euro = 300 Euro Umsatz.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974B47-F0D8-4F27-9B0C-A736F662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Kosten und mögliche Abgaben sind noch abzuziehen.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6862F-4B80-4669-9C0D-0CCAA564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Vorbereitung und Akquise brauchen ebenfalls Zeit.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AE35B-512C-412B-B86B-8709C10E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Nachfrage und erforderliche Berechtigungen vor großen Ausgaben prüfen.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AD340-E239-4944-AF4C-00A15F4687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3ac618e2f4453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3C24B-C3DA-4B79-ADE1-EE397CE3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07</a:t>
            </a:r>
          </a:p>
        </p:txBody>
      </p:sp>
    </p:spTree>
    <p:extLst>
      <p:ext uri="{BB962C8B-B14F-4D97-AF65-F5344CB8AC3E}">
        <p14:creationId xmlns:p14="http://schemas.microsoft.com/office/powerpoint/2010/main" val="30105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E44A8-B53E-4CA2-96A3-DE708897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Sichere Entscheidungen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9A0F40-6B41-4219-89FC-8F1AAF1B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Risiken und zuständige Stellen kennen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F43DD1-289A-447C-B17D-677F4920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Hohe garantierte Gewinne und Zeitdruck sind Warnzeichen.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191EEF-6B9A-428E-A83A-824F7668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Anbieter und Zulassung unabhängig prüfen.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7E8DD-F618-486C-BD82-FA9B8350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Allgemeine Bildung ersetzt keine persönliche Anlageberatung.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2B97AC-E583-4DD3-BB74-CFE94BEC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Bei Schuldenproblemen anerkannte Schuldnerberatung nutzen.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5602F-BC78-4203-AC8C-BAF974780A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5f4766310d421e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BC3B3-BE11-4A92-A507-CA91B622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08</a:t>
            </a:r>
          </a:p>
        </p:txBody>
      </p:sp>
    </p:spTree>
    <p:extLst>
      <p:ext uri="{BB962C8B-B14F-4D97-AF65-F5344CB8AC3E}">
        <p14:creationId xmlns:p14="http://schemas.microsoft.com/office/powerpoint/2010/main" val="1336207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A7EC0-9CBE-4600-A93E-8E08233D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B48"/>
                </a:solidFill>
                <a:latin typeface="Arial"/>
                <a:ea typeface="Arial"/>
                <a:cs typeface="Arial"/>
              </a:rPr>
              <a:t>Dein nächster Schritt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4768F8-9DA7-4B56-91B3-06B3F1E9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12F4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2F4E"/>
                </a:solidFill>
                <a:latin typeface="Arial"/>
                <a:ea typeface="Arial"/>
                <a:cs typeface="Arial"/>
              </a:rPr>
              <a:t>Eine Handlung mit einem Termin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D35053-B837-404E-B2FA-86BB4836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Mein Schritt: ____________________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9DD0A-9724-4709-84A1-C18FCD9A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Bis zum Datum: ____________________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9EB72-07F1-4E21-93BF-FA7978EA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Daran erkenne ich die Umsetzung: ____________________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91F2E7-9086-47C1-B35C-EE8B7310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2B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B48"/>
                </a:solidFill>
                <a:latin typeface="Arial"/>
                <a:ea typeface="Arial"/>
                <a:cs typeface="Arial"/>
              </a:rPr>
              <a:t>Beispiel: Bis Freitag erfasse ich meine Jahreskosten.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52321-0526-4621-B4D4-0642402A4E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db6d6e4b0849ca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74611E-86C1-49BB-A87C-150CD2CA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56658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66582"/>
                </a:solidFill>
                <a:latin typeface="Arial"/>
                <a:ea typeface="Arial"/>
                <a:cs typeface="Arial"/>
              </a:rPr>
              <a:t>IEFV AKADEMIE   /   09</a:t>
            </a:r>
          </a:p>
        </p:txBody>
      </p:sp>
    </p:spTree>
    <p:extLst>
      <p:ext uri="{BB962C8B-B14F-4D97-AF65-F5344CB8AC3E}">
        <p14:creationId xmlns:p14="http://schemas.microsoft.com/office/powerpoint/2010/main" val="2555486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2F4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4B0BE-7753-4BCF-A98F-13293519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572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Fragen und Materialien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AD0E6-00AB-478D-9E9B-03A5DA93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ECA2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ECA26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A26B"/>
                </a:solidFill>
                <a:latin typeface="Arial"/>
                <a:ea typeface="Arial"/>
                <a:cs typeface="Arial"/>
              </a:rPr>
              <a:t>Mit einem überschaubaren Schritt weitergehen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DEF7D-9A88-4AC6-973C-E1574D16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622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Kursbuch und Arbeitsblätter nutzen.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E5B4B-34AD-4944-90BA-A55AEDEF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Nächsten Monatscheck einplanen.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F0C1E-F2AC-4D34-9E99-E28D06BA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Allgemeine Fragen im vorgesehenen Austausch klären.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46D72-1955-45A8-947E-C5696D15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10620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IEFV Akademie · a.luntsch@gmail.com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4A61B-5C5B-4D2A-A711-9DF98BB48B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86acbe0d7544c4"/>
          <a:stretch xmlns:a="http://schemas.openxmlformats.org/drawingml/2006/main"/>
        </p:blipFill>
        <p:spPr>
          <a:xfrm xmlns:a="http://schemas.openxmlformats.org/drawingml/2006/main">
            <a:off x="11049000" y="59055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F1FC8-DE2D-4AEB-87AC-3309FDCF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38875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DCE7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DCE7F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CE7FF"/>
                </a:solidFill>
                <a:latin typeface="Arial"/>
                <a:ea typeface="Arial"/>
                <a:cs typeface="Arial"/>
              </a:rPr>
              <a:t>IEFV AKADEMIE   /   10</a:t>
            </a:r>
          </a:p>
        </p:txBody>
      </p:sp>
    </p:spTree>
    <p:extLst>
      <p:ext uri="{BB962C8B-B14F-4D97-AF65-F5344CB8AC3E}">
        <p14:creationId xmlns:p14="http://schemas.microsoft.com/office/powerpoint/2010/main" val="13858042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2026-10-10T08:37:22.0820000Z</dcterms:created>
  <dcterms:modified xsi:type="dcterms:W3CDTF">2026-10-10T08:37:22.0820000Z</dcterms:modified>
</coreProperties>
</file>